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8" r:id="rId2"/>
    <p:sldId id="259" r:id="rId3"/>
  </p:sldIdLst>
  <p:sldSz cx="7199313" cy="71993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89B9AB-3FC4-4117-9732-1ACB5A66B28D}" v="4" dt="2025-05-16T10:41:41.7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3954" autoAdjust="0"/>
    <p:restoredTop sz="65496" autoAdjust="0"/>
  </p:normalViewPr>
  <p:slideViewPr>
    <p:cSldViewPr snapToGrid="0">
      <p:cViewPr varScale="1">
        <p:scale>
          <a:sx n="116" d="100"/>
          <a:sy n="116" d="100"/>
        </p:scale>
        <p:origin x="2602"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rk Di Filippo" userId="0c388815-da2a-41f5-8fe1-07f328bf5d20" providerId="ADAL" clId="{9F89B9AB-3FC4-4117-9732-1ACB5A66B28D}"/>
    <pc:docChg chg="custSel delSld modSld modMainMaster">
      <pc:chgData name="Dirk Di Filippo" userId="0c388815-da2a-41f5-8fe1-07f328bf5d20" providerId="ADAL" clId="{9F89B9AB-3FC4-4117-9732-1ACB5A66B28D}" dt="2025-05-16T10:41:41.727" v="5" actId="14826"/>
      <pc:docMkLst>
        <pc:docMk/>
      </pc:docMkLst>
      <pc:sldChg chg="del">
        <pc:chgData name="Dirk Di Filippo" userId="0c388815-da2a-41f5-8fe1-07f328bf5d20" providerId="ADAL" clId="{9F89B9AB-3FC4-4117-9732-1ACB5A66B28D}" dt="2025-05-12T09:08:47.113" v="0" actId="2696"/>
        <pc:sldMkLst>
          <pc:docMk/>
          <pc:sldMk cId="3761637865" sldId="257"/>
        </pc:sldMkLst>
      </pc:sldChg>
      <pc:sldChg chg="addSp delSp modSp mod chgLayout">
        <pc:chgData name="Dirk Di Filippo" userId="0c388815-da2a-41f5-8fe1-07f328bf5d20" providerId="ADAL" clId="{9F89B9AB-3FC4-4117-9732-1ACB5A66B28D}" dt="2025-05-12T09:09:16.469" v="1" actId="6264"/>
        <pc:sldMkLst>
          <pc:docMk/>
          <pc:sldMk cId="2240026243" sldId="258"/>
        </pc:sldMkLst>
        <pc:spChg chg="add mod ord">
          <ac:chgData name="Dirk Di Filippo" userId="0c388815-da2a-41f5-8fe1-07f328bf5d20" providerId="ADAL" clId="{9F89B9AB-3FC4-4117-9732-1ACB5A66B28D}" dt="2025-05-12T09:09:16.469" v="1" actId="6264"/>
          <ac:spMkLst>
            <pc:docMk/>
            <pc:sldMk cId="2240026243" sldId="258"/>
            <ac:spMk id="2" creationId="{4A74A726-4B16-053F-B2E1-E7E3A11870AB}"/>
          </ac:spMkLst>
        </pc:spChg>
        <pc:spChg chg="add mod ord">
          <ac:chgData name="Dirk Di Filippo" userId="0c388815-da2a-41f5-8fe1-07f328bf5d20" providerId="ADAL" clId="{9F89B9AB-3FC4-4117-9732-1ACB5A66B28D}" dt="2025-05-12T09:09:16.469" v="1" actId="6264"/>
          <ac:spMkLst>
            <pc:docMk/>
            <pc:sldMk cId="2240026243" sldId="258"/>
            <ac:spMk id="5" creationId="{45C3B040-07C8-A424-1CF3-A51CC5B85723}"/>
          </ac:spMkLst>
        </pc:spChg>
      </pc:sldChg>
      <pc:sldChg chg="del">
        <pc:chgData name="Dirk Di Filippo" userId="0c388815-da2a-41f5-8fe1-07f328bf5d20" providerId="ADAL" clId="{9F89B9AB-3FC4-4117-9732-1ACB5A66B28D}" dt="2025-05-12T09:08:47.113" v="0" actId="2696"/>
        <pc:sldMkLst>
          <pc:docMk/>
          <pc:sldMk cId="2407093334" sldId="260"/>
        </pc:sldMkLst>
      </pc:sldChg>
      <pc:sldMasterChg chg="modSldLayout">
        <pc:chgData name="Dirk Di Filippo" userId="0c388815-da2a-41f5-8fe1-07f328bf5d20" providerId="ADAL" clId="{9F89B9AB-3FC4-4117-9732-1ACB5A66B28D}" dt="2025-05-16T10:41:41.727" v="5" actId="14826"/>
        <pc:sldMasterMkLst>
          <pc:docMk/>
          <pc:sldMasterMk cId="2046253605" sldId="2147483660"/>
        </pc:sldMasterMkLst>
        <pc:sldLayoutChg chg="modSp">
          <pc:chgData name="Dirk Di Filippo" userId="0c388815-da2a-41f5-8fe1-07f328bf5d20" providerId="ADAL" clId="{9F89B9AB-3FC4-4117-9732-1ACB5A66B28D}" dt="2025-05-16T10:41:32.735" v="4" actId="14826"/>
          <pc:sldLayoutMkLst>
            <pc:docMk/>
            <pc:sldMasterMk cId="2046253605" sldId="2147483660"/>
            <pc:sldLayoutMk cId="4071923747" sldId="2147483672"/>
          </pc:sldLayoutMkLst>
          <pc:picChg chg="mod">
            <ac:chgData name="Dirk Di Filippo" userId="0c388815-da2a-41f5-8fe1-07f328bf5d20" providerId="ADAL" clId="{9F89B9AB-3FC4-4117-9732-1ACB5A66B28D}" dt="2025-05-16T10:41:32.735" v="4" actId="14826"/>
            <ac:picMkLst>
              <pc:docMk/>
              <pc:sldMasterMk cId="2046253605" sldId="2147483660"/>
              <pc:sldLayoutMk cId="4071923747" sldId="2147483672"/>
              <ac:picMk id="8" creationId="{C7D3F346-4A24-EFCD-D791-9E1341A0BC29}"/>
            </ac:picMkLst>
          </pc:picChg>
        </pc:sldLayoutChg>
        <pc:sldLayoutChg chg="modSp">
          <pc:chgData name="Dirk Di Filippo" userId="0c388815-da2a-41f5-8fe1-07f328bf5d20" providerId="ADAL" clId="{9F89B9AB-3FC4-4117-9732-1ACB5A66B28D}" dt="2025-05-16T10:41:41.727" v="5" actId="14826"/>
          <pc:sldLayoutMkLst>
            <pc:docMk/>
            <pc:sldMasterMk cId="2046253605" sldId="2147483660"/>
            <pc:sldLayoutMk cId="1218221960" sldId="2147483673"/>
          </pc:sldLayoutMkLst>
          <pc:picChg chg="mod">
            <ac:chgData name="Dirk Di Filippo" userId="0c388815-da2a-41f5-8fe1-07f328bf5d20" providerId="ADAL" clId="{9F89B9AB-3FC4-4117-9732-1ACB5A66B28D}" dt="2025-05-16T10:41:41.727" v="5" actId="14826"/>
            <ac:picMkLst>
              <pc:docMk/>
              <pc:sldMasterMk cId="2046253605" sldId="2147483660"/>
              <pc:sldLayoutMk cId="1218221960" sldId="2147483673"/>
              <ac:picMk id="7" creationId="{B567222D-E451-B931-F2F1-F1BBEC0BD118}"/>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CFF9A5-6112-42C2-BA02-115B13D83FBD}" type="datetimeFigureOut">
              <a:rPr lang="de-DE" smtClean="0"/>
              <a:t>16.05.2025</a:t>
            </a:fld>
            <a:endParaRPr lang="de-DE"/>
          </a:p>
        </p:txBody>
      </p:sp>
      <p:sp>
        <p:nvSpPr>
          <p:cNvPr id="4" name="Folienbildplatzhalter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CD1B29-913C-4F9B-A0EC-70AF452C1E7E}" type="slidenum">
              <a:rPr lang="de-DE" smtClean="0"/>
              <a:t>‹Nr.›</a:t>
            </a:fld>
            <a:endParaRPr lang="de-DE"/>
          </a:p>
        </p:txBody>
      </p:sp>
    </p:spTree>
    <p:extLst>
      <p:ext uri="{BB962C8B-B14F-4D97-AF65-F5344CB8AC3E}">
        <p14:creationId xmlns:p14="http://schemas.microsoft.com/office/powerpoint/2010/main" val="2235800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b="1" dirty="0"/>
              <a:t>Spezifikation Bilddateien</a:t>
            </a:r>
          </a:p>
          <a:p>
            <a:r>
              <a:rPr lang="de-DE" sz="1400" b="0" dirty="0"/>
              <a:t>Dateityp: PNG, JPEG</a:t>
            </a:r>
          </a:p>
          <a:p>
            <a:r>
              <a:rPr lang="de-DE" sz="1400" b="0" dirty="0"/>
              <a:t>Auflösung: min. 250x250 </a:t>
            </a:r>
            <a:r>
              <a:rPr lang="de-DE" sz="1400" b="0" dirty="0" err="1"/>
              <a:t>px</a:t>
            </a:r>
            <a:r>
              <a:rPr lang="de-DE" sz="1400" b="0" dirty="0"/>
              <a:t> </a:t>
            </a:r>
          </a:p>
          <a:p>
            <a:endParaRPr lang="de-DE" sz="1400" b="1" dirty="0"/>
          </a:p>
          <a:p>
            <a:r>
              <a:rPr lang="de-DE" sz="1400" b="1" dirty="0"/>
              <a:t>Einfügen von Bildern</a:t>
            </a:r>
            <a:endParaRPr lang="de-DE" dirty="0"/>
          </a:p>
          <a:p>
            <a:r>
              <a:rPr lang="de-DE" dirty="0"/>
              <a:t>In der Vorlage können Sie ein Bild und/oder ein Logo von Ihnen platzieren. Klicken Sie dafür in dem entsprechenden Platzhalter auf das Symbol in der Mitte. Es öffnet sich der Explorer (Windows) oder der Finder (Mac) auf Ihrem Endgerät. Wählen Sie dann die passende Datei aus und klicken auf „Einfügen“.</a:t>
            </a:r>
          </a:p>
          <a:p>
            <a:endParaRPr lang="de-DE" dirty="0"/>
          </a:p>
          <a:p>
            <a:r>
              <a:rPr lang="de-DE" sz="1400" b="1" dirty="0"/>
              <a:t>Bild/Logo anpassen</a:t>
            </a:r>
          </a:p>
          <a:p>
            <a:pPr marL="171450" indent="-171450">
              <a:buFont typeface="Arial" panose="020B0604020202020204" pitchFamily="34" charset="0"/>
              <a:buChar char="•"/>
            </a:pPr>
            <a:r>
              <a:rPr lang="de-DE" b="1" dirty="0"/>
              <a:t>Formatfüllend</a:t>
            </a:r>
            <a:r>
              <a:rPr lang="de-DE" dirty="0"/>
              <a:t>: Um das eingefügte Bild/Logo richtig zu platzieren, machen Sie einen Doppelklick auf das Bild. Dadurch ändert sich die Menüleiste auf „Bildformat“. Hier klicken Sie ganz rechts auf das Icon „Zuschneiden“. Sie sehen jetzt das eingefügte Bild in der Originalgröße. Mit der Maus bewegen Sie das Bild an die optimale Position. Wenn Sie fertig sind, drücken Sie auf die ENTER-Taste.</a:t>
            </a:r>
          </a:p>
          <a:p>
            <a:pPr marL="171450" indent="-171450">
              <a:buFont typeface="Arial" panose="020B0604020202020204" pitchFamily="34" charset="0"/>
              <a:buChar char="•"/>
            </a:pPr>
            <a:r>
              <a:rPr lang="de-DE" b="1" dirty="0"/>
              <a:t>Einpassen</a:t>
            </a:r>
            <a:r>
              <a:rPr lang="de-DE" dirty="0"/>
              <a:t>: Wenn Sie das Seitenverhältnis des Bildes beibehalten und das Motiv nicht anschneiden möchten, dann klicken Sie auf den kleinen Pfeil im Icon „Zuschneiden“. Im darunter aufgehenden Menü wählen Sie „Einpassen“ aus.</a:t>
            </a:r>
          </a:p>
          <a:p>
            <a:pPr marL="171450" indent="-171450">
              <a:buFont typeface="Arial" panose="020B0604020202020204" pitchFamily="34" charset="0"/>
              <a:buChar char="•"/>
            </a:pPr>
            <a:endParaRPr lang="de-DE" dirty="0"/>
          </a:p>
          <a:p>
            <a:pPr marL="0" indent="0">
              <a:buFont typeface="Arial" panose="020B0604020202020204" pitchFamily="34" charset="0"/>
              <a:buNone/>
            </a:pPr>
            <a:r>
              <a:rPr lang="de-DE" b="1" dirty="0"/>
              <a:t>Vorlage für </a:t>
            </a:r>
            <a:r>
              <a:rPr lang="de-DE" b="1" dirty="0" err="1"/>
              <a:t>Social</a:t>
            </a:r>
            <a:r>
              <a:rPr lang="de-DE" b="1" dirty="0"/>
              <a:t> Media exportieren</a:t>
            </a:r>
          </a:p>
          <a:p>
            <a:pPr marL="0" indent="0">
              <a:buFont typeface="Arial" panose="020B0604020202020204" pitchFamily="34" charset="0"/>
              <a:buNone/>
            </a:pPr>
            <a:r>
              <a:rPr lang="de-DE" dirty="0"/>
              <a:t>Über „Datei“, „Speichern unter“ ändern Sie den Dateityp von „PowerPoint-Präsentation (*.</a:t>
            </a:r>
            <a:r>
              <a:rPr lang="de-DE" dirty="0" err="1"/>
              <a:t>pptx</a:t>
            </a:r>
            <a:r>
              <a:rPr lang="de-DE" dirty="0"/>
              <a:t>)“ auf PNG oder JPEG. Nach dem klicken auf „Speichern“ wählen Sie aus, ob alle oder nur die ausgewählte Folie gespeichert werden soll.</a:t>
            </a:r>
          </a:p>
          <a:p>
            <a:endParaRPr lang="de-DE" dirty="0"/>
          </a:p>
        </p:txBody>
      </p:sp>
      <p:sp>
        <p:nvSpPr>
          <p:cNvPr id="4" name="Foliennummernplatzhalter 3"/>
          <p:cNvSpPr>
            <a:spLocks noGrp="1"/>
          </p:cNvSpPr>
          <p:nvPr>
            <p:ph type="sldNum" sz="quarter" idx="5"/>
          </p:nvPr>
        </p:nvSpPr>
        <p:spPr/>
        <p:txBody>
          <a:bodyPr/>
          <a:lstStyle/>
          <a:p>
            <a:fld id="{13CD1B29-913C-4F9B-A0EC-70AF452C1E7E}" type="slidenum">
              <a:rPr lang="de-DE" smtClean="0"/>
              <a:t>1</a:t>
            </a:fld>
            <a:endParaRPr lang="de-DE"/>
          </a:p>
        </p:txBody>
      </p:sp>
    </p:spTree>
    <p:extLst>
      <p:ext uri="{BB962C8B-B14F-4D97-AF65-F5344CB8AC3E}">
        <p14:creationId xmlns:p14="http://schemas.microsoft.com/office/powerpoint/2010/main" val="1845743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400" b="1" dirty="0"/>
              <a:t>Spezifikation Bilddateien</a:t>
            </a:r>
          </a:p>
          <a:p>
            <a:r>
              <a:rPr lang="de-DE" sz="1400" b="0" dirty="0"/>
              <a:t>Dateityp: PNG, JPEG</a:t>
            </a:r>
          </a:p>
          <a:p>
            <a:r>
              <a:rPr lang="de-DE" sz="1400" b="0" dirty="0"/>
              <a:t>Auflösung: min. 250x250 </a:t>
            </a:r>
            <a:r>
              <a:rPr lang="de-DE" sz="1400" b="0" dirty="0" err="1"/>
              <a:t>px</a:t>
            </a:r>
            <a:r>
              <a:rPr lang="de-DE" sz="1400" b="0" dirty="0"/>
              <a:t> </a:t>
            </a:r>
          </a:p>
          <a:p>
            <a:endParaRPr lang="de-DE" sz="1400" b="1" dirty="0"/>
          </a:p>
          <a:p>
            <a:r>
              <a:rPr lang="de-DE" sz="1400" b="1" dirty="0"/>
              <a:t>Einfügen von Bildern</a:t>
            </a:r>
            <a:endParaRPr lang="de-DE" dirty="0"/>
          </a:p>
          <a:p>
            <a:r>
              <a:rPr lang="de-DE" dirty="0"/>
              <a:t>In der Vorlage können Sie ein Bild und/oder ein Logo von Ihnen platzieren. Klicken Sie dafür in dem entsprechenden Platzhalter auf das Symbol in der Mitte. Es öffnet sich der Explorer (Windows) oder der Finder (Mac) auf Ihrem Endgerät. Wählen Sie dann die passende Datei aus und klicken auf „Einfügen“.</a:t>
            </a:r>
          </a:p>
          <a:p>
            <a:endParaRPr lang="de-DE" dirty="0"/>
          </a:p>
          <a:p>
            <a:r>
              <a:rPr lang="de-DE" sz="1400" b="1" dirty="0"/>
              <a:t>Bild/Logo anpassen</a:t>
            </a:r>
          </a:p>
          <a:p>
            <a:pPr marL="171450" indent="-171450">
              <a:buFont typeface="Arial" panose="020B0604020202020204" pitchFamily="34" charset="0"/>
              <a:buChar char="•"/>
            </a:pPr>
            <a:r>
              <a:rPr lang="de-DE" b="1" dirty="0"/>
              <a:t>Formatfüllend</a:t>
            </a:r>
            <a:r>
              <a:rPr lang="de-DE" dirty="0"/>
              <a:t>: Um das eingefügte Bild/Logo richtig zu platzieren, machen Sie einen Doppelklick auf das Bild. Dadurch ändert sich die Menüleiste auf „Bildformat“. Hier klicken Sie ganz rechts auf das Icon „Zuschneiden“. Sie sehen jetzt das eingefügte Bild in der Originalgröße. Mit der Maus bewegen Sie das Bild an die optimale Position. Wenn Sie fertig sind, drücken Sie auf die ENTER-Taste.</a:t>
            </a:r>
          </a:p>
          <a:p>
            <a:pPr marL="171450" indent="-171450">
              <a:buFont typeface="Arial" panose="020B0604020202020204" pitchFamily="34" charset="0"/>
              <a:buChar char="•"/>
            </a:pPr>
            <a:r>
              <a:rPr lang="de-DE" b="1" dirty="0"/>
              <a:t>Einpassen</a:t>
            </a:r>
            <a:r>
              <a:rPr lang="de-DE" dirty="0"/>
              <a:t>: Wenn Sie das Seitenverhältnis des Bildes beibehalten und das Motiv nicht anschneiden möchten, dann klicken Sie auf den kleinen Pfeil im Icon „Zuschneiden“. Im darunter aufgehenden Menü wählen Sie „Einpassen“ aus.</a:t>
            </a:r>
          </a:p>
          <a:p>
            <a:pPr marL="171450" indent="-171450">
              <a:buFont typeface="Arial" panose="020B0604020202020204" pitchFamily="34" charset="0"/>
              <a:buChar char="•"/>
            </a:pPr>
            <a:endParaRPr lang="de-DE" dirty="0"/>
          </a:p>
          <a:p>
            <a:pPr marL="0" indent="0">
              <a:buFont typeface="Arial" panose="020B0604020202020204" pitchFamily="34" charset="0"/>
              <a:buNone/>
            </a:pPr>
            <a:r>
              <a:rPr lang="de-DE" b="1" dirty="0"/>
              <a:t>Vorlage für </a:t>
            </a:r>
            <a:r>
              <a:rPr lang="de-DE" b="1" dirty="0" err="1"/>
              <a:t>Social</a:t>
            </a:r>
            <a:r>
              <a:rPr lang="de-DE" b="1" dirty="0"/>
              <a:t> Media exportieren</a:t>
            </a:r>
          </a:p>
          <a:p>
            <a:pPr marL="0" indent="0">
              <a:buFont typeface="Arial" panose="020B0604020202020204" pitchFamily="34" charset="0"/>
              <a:buNone/>
            </a:pPr>
            <a:r>
              <a:rPr lang="de-DE" dirty="0"/>
              <a:t>Über „Datei“, „Speichern unter“ ändern Sie den Dateityp von „PowerPoint-Präsentation (*.</a:t>
            </a:r>
            <a:r>
              <a:rPr lang="de-DE" dirty="0" err="1"/>
              <a:t>pptx</a:t>
            </a:r>
            <a:r>
              <a:rPr lang="de-DE" dirty="0"/>
              <a:t>)“ auf PNG oder JPEG. Nach dem klicken auf „Speichern“ wählen Sie aus, ob alle oder nur die ausgewählte Folie gespeichert werden soll.</a:t>
            </a:r>
          </a:p>
        </p:txBody>
      </p:sp>
      <p:sp>
        <p:nvSpPr>
          <p:cNvPr id="4" name="Foliennummernplatzhalter 3"/>
          <p:cNvSpPr>
            <a:spLocks noGrp="1"/>
          </p:cNvSpPr>
          <p:nvPr>
            <p:ph type="sldNum" sz="quarter" idx="5"/>
          </p:nvPr>
        </p:nvSpPr>
        <p:spPr/>
        <p:txBody>
          <a:bodyPr/>
          <a:lstStyle/>
          <a:p>
            <a:fld id="{13CD1B29-913C-4F9B-A0EC-70AF452C1E7E}" type="slidenum">
              <a:rPr lang="de-DE" smtClean="0"/>
              <a:t>2</a:t>
            </a:fld>
            <a:endParaRPr lang="de-DE"/>
          </a:p>
        </p:txBody>
      </p:sp>
    </p:spTree>
    <p:extLst>
      <p:ext uri="{BB962C8B-B14F-4D97-AF65-F5344CB8AC3E}">
        <p14:creationId xmlns:p14="http://schemas.microsoft.com/office/powerpoint/2010/main" val="26820621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Ich bin dabei _ INTERPHARM online">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C7D3F346-4A24-EFCD-D791-9E1341A0BC2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13661" y="296172"/>
            <a:ext cx="6310421" cy="4887195"/>
          </a:xfrm>
          <a:prstGeom prst="rect">
            <a:avLst/>
          </a:prstGeom>
        </p:spPr>
      </p:pic>
      <p:sp>
        <p:nvSpPr>
          <p:cNvPr id="2" name="Bildplatzhalter 8">
            <a:extLst>
              <a:ext uri="{FF2B5EF4-FFF2-40B4-BE49-F238E27FC236}">
                <a16:creationId xmlns:a16="http://schemas.microsoft.com/office/drawing/2014/main" id="{563E660F-0262-A8AA-EB7C-15B37B7A10A2}"/>
              </a:ext>
            </a:extLst>
          </p:cNvPr>
          <p:cNvSpPr>
            <a:spLocks noGrp="1"/>
          </p:cNvSpPr>
          <p:nvPr>
            <p:ph type="pic" sz="quarter" idx="10" hasCustomPrompt="1"/>
          </p:nvPr>
        </p:nvSpPr>
        <p:spPr>
          <a:xfrm>
            <a:off x="313661" y="5656262"/>
            <a:ext cx="3827720" cy="1318695"/>
          </a:xfrm>
          <a:prstGeom prst="rect">
            <a:avLst/>
          </a:prstGeom>
        </p:spPr>
        <p:txBody>
          <a:bodyPr/>
          <a:lstStyle/>
          <a:p>
            <a:r>
              <a:rPr lang="de-DE" dirty="0"/>
              <a:t>Logo</a:t>
            </a:r>
          </a:p>
        </p:txBody>
      </p:sp>
      <p:sp>
        <p:nvSpPr>
          <p:cNvPr id="3" name="Bildplatzhalter 2">
            <a:extLst>
              <a:ext uri="{FF2B5EF4-FFF2-40B4-BE49-F238E27FC236}">
                <a16:creationId xmlns:a16="http://schemas.microsoft.com/office/drawing/2014/main" id="{1E513DC3-4310-255F-F6D8-85D95BF55953}"/>
              </a:ext>
            </a:extLst>
          </p:cNvPr>
          <p:cNvSpPr>
            <a:spLocks noGrp="1"/>
          </p:cNvSpPr>
          <p:nvPr>
            <p:ph type="pic" sz="quarter" idx="11" hasCustomPrompt="1"/>
          </p:nvPr>
        </p:nvSpPr>
        <p:spPr>
          <a:xfrm>
            <a:off x="371475" y="1857251"/>
            <a:ext cx="2520000" cy="2520000"/>
          </a:xfrm>
          <a:prstGeom prst="rect">
            <a:avLst/>
          </a:prstGeom>
        </p:spPr>
        <p:txBody>
          <a:bodyPr/>
          <a:lstStyle>
            <a:lvl1pPr>
              <a:defRPr/>
            </a:lvl1pPr>
          </a:lstStyle>
          <a:p>
            <a:r>
              <a:rPr lang="de-DE" dirty="0"/>
              <a:t>Portrait</a:t>
            </a:r>
          </a:p>
        </p:txBody>
      </p:sp>
    </p:spTree>
    <p:extLst>
      <p:ext uri="{BB962C8B-B14F-4D97-AF65-F5344CB8AC3E}">
        <p14:creationId xmlns:p14="http://schemas.microsoft.com/office/powerpoint/2010/main" val="4071923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Wir sind dabei - INTERPHARM online">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567222D-E451-B931-F2F1-F1BBEC0BD11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13661" y="296172"/>
            <a:ext cx="6310421" cy="4887194"/>
          </a:xfrm>
          <a:prstGeom prst="rect">
            <a:avLst/>
          </a:prstGeom>
        </p:spPr>
      </p:pic>
      <p:sp>
        <p:nvSpPr>
          <p:cNvPr id="2" name="Bildplatzhalter 8">
            <a:extLst>
              <a:ext uri="{FF2B5EF4-FFF2-40B4-BE49-F238E27FC236}">
                <a16:creationId xmlns:a16="http://schemas.microsoft.com/office/drawing/2014/main" id="{9BFFEDAF-30BB-991A-CEF1-8D5822FEEBA2}"/>
              </a:ext>
            </a:extLst>
          </p:cNvPr>
          <p:cNvSpPr>
            <a:spLocks noGrp="1"/>
          </p:cNvSpPr>
          <p:nvPr>
            <p:ph type="pic" sz="quarter" idx="10" hasCustomPrompt="1"/>
          </p:nvPr>
        </p:nvSpPr>
        <p:spPr>
          <a:xfrm>
            <a:off x="313661" y="5656262"/>
            <a:ext cx="3827720" cy="1318695"/>
          </a:xfrm>
          <a:prstGeom prst="rect">
            <a:avLst/>
          </a:prstGeom>
        </p:spPr>
        <p:txBody>
          <a:bodyPr/>
          <a:lstStyle/>
          <a:p>
            <a:r>
              <a:rPr lang="de-DE" dirty="0"/>
              <a:t>Logo</a:t>
            </a:r>
          </a:p>
        </p:txBody>
      </p:sp>
      <p:sp>
        <p:nvSpPr>
          <p:cNvPr id="3" name="Bildplatzhalter 2">
            <a:extLst>
              <a:ext uri="{FF2B5EF4-FFF2-40B4-BE49-F238E27FC236}">
                <a16:creationId xmlns:a16="http://schemas.microsoft.com/office/drawing/2014/main" id="{ADC98552-7423-70F5-80FD-E8CE921DA747}"/>
              </a:ext>
            </a:extLst>
          </p:cNvPr>
          <p:cNvSpPr>
            <a:spLocks noGrp="1"/>
          </p:cNvSpPr>
          <p:nvPr>
            <p:ph type="pic" sz="quarter" idx="11" hasCustomPrompt="1"/>
          </p:nvPr>
        </p:nvSpPr>
        <p:spPr>
          <a:xfrm>
            <a:off x="371475" y="1857251"/>
            <a:ext cx="2520000" cy="2520000"/>
          </a:xfrm>
          <a:prstGeom prst="rect">
            <a:avLst/>
          </a:prstGeom>
        </p:spPr>
        <p:txBody>
          <a:bodyPr/>
          <a:lstStyle>
            <a:lvl1pPr>
              <a:defRPr/>
            </a:lvl1pPr>
          </a:lstStyle>
          <a:p>
            <a:r>
              <a:rPr lang="de-DE" dirty="0"/>
              <a:t>Teamfoto</a:t>
            </a:r>
          </a:p>
        </p:txBody>
      </p:sp>
    </p:spTree>
    <p:extLst>
      <p:ext uri="{BB962C8B-B14F-4D97-AF65-F5344CB8AC3E}">
        <p14:creationId xmlns:p14="http://schemas.microsoft.com/office/powerpoint/2010/main" val="12182219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Grafik 9" descr="Ein Bild, das Screenshot, Grafiken, Grafikdesign, Text enthält.&#10;&#10;Automatisch generierte Beschreibung">
            <a:extLst>
              <a:ext uri="{FF2B5EF4-FFF2-40B4-BE49-F238E27FC236}">
                <a16:creationId xmlns:a16="http://schemas.microsoft.com/office/drawing/2014/main" id="{01D5589E-658F-ABCF-F57C-51163EF8A1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7199313" cy="7199313"/>
          </a:xfrm>
          <a:prstGeom prst="rect">
            <a:avLst/>
          </a:prstGeom>
        </p:spPr>
      </p:pic>
    </p:spTree>
    <p:extLst>
      <p:ext uri="{BB962C8B-B14F-4D97-AF65-F5344CB8AC3E}">
        <p14:creationId xmlns:p14="http://schemas.microsoft.com/office/powerpoint/2010/main" val="2046253605"/>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l" defTabSz="719907" rtl="0" eaLnBrk="1" latinLnBrk="0" hangingPunct="1">
        <a:lnSpc>
          <a:spcPct val="90000"/>
        </a:lnSpc>
        <a:spcBef>
          <a:spcPct val="0"/>
        </a:spcBef>
        <a:buNone/>
        <a:defRPr sz="3464" kern="1200">
          <a:solidFill>
            <a:schemeClr val="tx1"/>
          </a:solidFill>
          <a:latin typeface="+mj-lt"/>
          <a:ea typeface="+mj-ea"/>
          <a:cs typeface="+mj-cs"/>
        </a:defRPr>
      </a:lvl1pPr>
    </p:titleStyle>
    <p:bodyStyle>
      <a:lvl1pPr marL="179977" indent="-179977" algn="l" defTabSz="719907" rtl="0" eaLnBrk="1" latinLnBrk="0" hangingPunct="1">
        <a:lnSpc>
          <a:spcPct val="90000"/>
        </a:lnSpc>
        <a:spcBef>
          <a:spcPts val="787"/>
        </a:spcBef>
        <a:buFont typeface="Arial" panose="020B0604020202020204" pitchFamily="34" charset="0"/>
        <a:buChar char="•"/>
        <a:defRPr sz="2204" kern="1200">
          <a:solidFill>
            <a:schemeClr val="tx1"/>
          </a:solidFill>
          <a:latin typeface="+mn-lt"/>
          <a:ea typeface="+mn-ea"/>
          <a:cs typeface="+mn-cs"/>
        </a:defRPr>
      </a:lvl1pPr>
      <a:lvl2pPr marL="539930" indent="-179977" algn="l" defTabSz="719907" rtl="0" eaLnBrk="1" latinLnBrk="0" hangingPunct="1">
        <a:lnSpc>
          <a:spcPct val="90000"/>
        </a:lnSpc>
        <a:spcBef>
          <a:spcPts val="394"/>
        </a:spcBef>
        <a:buFont typeface="Arial" panose="020B0604020202020204" pitchFamily="34" charset="0"/>
        <a:buChar char="•"/>
        <a:defRPr sz="1890" kern="1200">
          <a:solidFill>
            <a:schemeClr val="tx1"/>
          </a:solidFill>
          <a:latin typeface="+mn-lt"/>
          <a:ea typeface="+mn-ea"/>
          <a:cs typeface="+mn-cs"/>
        </a:defRPr>
      </a:lvl2pPr>
      <a:lvl3pPr marL="899884" indent="-179977" algn="l" defTabSz="719907" rtl="0" eaLnBrk="1" latinLnBrk="0" hangingPunct="1">
        <a:lnSpc>
          <a:spcPct val="90000"/>
        </a:lnSpc>
        <a:spcBef>
          <a:spcPts val="394"/>
        </a:spcBef>
        <a:buFont typeface="Arial" panose="020B0604020202020204" pitchFamily="34" charset="0"/>
        <a:buChar char="•"/>
        <a:defRPr sz="1575" kern="1200">
          <a:solidFill>
            <a:schemeClr val="tx1"/>
          </a:solidFill>
          <a:latin typeface="+mn-lt"/>
          <a:ea typeface="+mn-ea"/>
          <a:cs typeface="+mn-cs"/>
        </a:defRPr>
      </a:lvl3pPr>
      <a:lvl4pPr marL="1259837"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4pPr>
      <a:lvl5pPr marL="1619791"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5pPr>
      <a:lvl6pPr marL="1979745"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6pPr>
      <a:lvl7pPr marL="2339698"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7pPr>
      <a:lvl8pPr marL="2699652"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8pPr>
      <a:lvl9pPr marL="3059605" indent="-179977" algn="l" defTabSz="719907" rtl="0" eaLnBrk="1" latinLnBrk="0" hangingPunct="1">
        <a:lnSpc>
          <a:spcPct val="90000"/>
        </a:lnSpc>
        <a:spcBef>
          <a:spcPts val="394"/>
        </a:spcBef>
        <a:buFont typeface="Arial" panose="020B0604020202020204" pitchFamily="34" charset="0"/>
        <a:buChar char="•"/>
        <a:defRPr sz="1417" kern="1200">
          <a:solidFill>
            <a:schemeClr val="tx1"/>
          </a:solidFill>
          <a:latin typeface="+mn-lt"/>
          <a:ea typeface="+mn-ea"/>
          <a:cs typeface="+mn-cs"/>
        </a:defRPr>
      </a:lvl9pPr>
    </p:bodyStyle>
    <p:otherStyle>
      <a:defPPr>
        <a:defRPr lang="en-US"/>
      </a:defPPr>
      <a:lvl1pPr marL="0" algn="l" defTabSz="719907" rtl="0" eaLnBrk="1" latinLnBrk="0" hangingPunct="1">
        <a:defRPr sz="1417" kern="1200">
          <a:solidFill>
            <a:schemeClr val="tx1"/>
          </a:solidFill>
          <a:latin typeface="+mn-lt"/>
          <a:ea typeface="+mn-ea"/>
          <a:cs typeface="+mn-cs"/>
        </a:defRPr>
      </a:lvl1pPr>
      <a:lvl2pPr marL="359954" algn="l" defTabSz="719907" rtl="0" eaLnBrk="1" latinLnBrk="0" hangingPunct="1">
        <a:defRPr sz="1417" kern="1200">
          <a:solidFill>
            <a:schemeClr val="tx1"/>
          </a:solidFill>
          <a:latin typeface="+mn-lt"/>
          <a:ea typeface="+mn-ea"/>
          <a:cs typeface="+mn-cs"/>
        </a:defRPr>
      </a:lvl2pPr>
      <a:lvl3pPr marL="719907" algn="l" defTabSz="719907" rtl="0" eaLnBrk="1" latinLnBrk="0" hangingPunct="1">
        <a:defRPr sz="1417" kern="1200">
          <a:solidFill>
            <a:schemeClr val="tx1"/>
          </a:solidFill>
          <a:latin typeface="+mn-lt"/>
          <a:ea typeface="+mn-ea"/>
          <a:cs typeface="+mn-cs"/>
        </a:defRPr>
      </a:lvl3pPr>
      <a:lvl4pPr marL="1079861" algn="l" defTabSz="719907" rtl="0" eaLnBrk="1" latinLnBrk="0" hangingPunct="1">
        <a:defRPr sz="1417" kern="1200">
          <a:solidFill>
            <a:schemeClr val="tx1"/>
          </a:solidFill>
          <a:latin typeface="+mn-lt"/>
          <a:ea typeface="+mn-ea"/>
          <a:cs typeface="+mn-cs"/>
        </a:defRPr>
      </a:lvl4pPr>
      <a:lvl5pPr marL="1439814" algn="l" defTabSz="719907" rtl="0" eaLnBrk="1" latinLnBrk="0" hangingPunct="1">
        <a:defRPr sz="1417" kern="1200">
          <a:solidFill>
            <a:schemeClr val="tx1"/>
          </a:solidFill>
          <a:latin typeface="+mn-lt"/>
          <a:ea typeface="+mn-ea"/>
          <a:cs typeface="+mn-cs"/>
        </a:defRPr>
      </a:lvl5pPr>
      <a:lvl6pPr marL="1799768" algn="l" defTabSz="719907" rtl="0" eaLnBrk="1" latinLnBrk="0" hangingPunct="1">
        <a:defRPr sz="1417" kern="1200">
          <a:solidFill>
            <a:schemeClr val="tx1"/>
          </a:solidFill>
          <a:latin typeface="+mn-lt"/>
          <a:ea typeface="+mn-ea"/>
          <a:cs typeface="+mn-cs"/>
        </a:defRPr>
      </a:lvl6pPr>
      <a:lvl7pPr marL="2159721" algn="l" defTabSz="719907" rtl="0" eaLnBrk="1" latinLnBrk="0" hangingPunct="1">
        <a:defRPr sz="1417" kern="1200">
          <a:solidFill>
            <a:schemeClr val="tx1"/>
          </a:solidFill>
          <a:latin typeface="+mn-lt"/>
          <a:ea typeface="+mn-ea"/>
          <a:cs typeface="+mn-cs"/>
        </a:defRPr>
      </a:lvl7pPr>
      <a:lvl8pPr marL="2519675" algn="l" defTabSz="719907" rtl="0" eaLnBrk="1" latinLnBrk="0" hangingPunct="1">
        <a:defRPr sz="1417" kern="1200">
          <a:solidFill>
            <a:schemeClr val="tx1"/>
          </a:solidFill>
          <a:latin typeface="+mn-lt"/>
          <a:ea typeface="+mn-ea"/>
          <a:cs typeface="+mn-cs"/>
        </a:defRPr>
      </a:lvl8pPr>
      <a:lvl9pPr marL="2879628" algn="l" defTabSz="719907" rtl="0" eaLnBrk="1" latinLnBrk="0" hangingPunct="1">
        <a:defRPr sz="14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4A74A726-4B16-053F-B2E1-E7E3A11870AB}"/>
              </a:ext>
            </a:extLst>
          </p:cNvPr>
          <p:cNvSpPr>
            <a:spLocks noGrp="1"/>
          </p:cNvSpPr>
          <p:nvPr>
            <p:ph type="pic" sz="quarter" idx="10"/>
          </p:nvPr>
        </p:nvSpPr>
        <p:spPr/>
        <p:txBody>
          <a:bodyPr/>
          <a:lstStyle/>
          <a:p>
            <a:endParaRPr lang="de-DE"/>
          </a:p>
        </p:txBody>
      </p:sp>
      <p:sp>
        <p:nvSpPr>
          <p:cNvPr id="5" name="Bildplatzhalter 4">
            <a:extLst>
              <a:ext uri="{FF2B5EF4-FFF2-40B4-BE49-F238E27FC236}">
                <a16:creationId xmlns:a16="http://schemas.microsoft.com/office/drawing/2014/main" id="{45C3B040-07C8-A424-1CF3-A51CC5B85723}"/>
              </a:ext>
            </a:extLst>
          </p:cNvPr>
          <p:cNvSpPr>
            <a:spLocks noGrp="1"/>
          </p:cNvSpPr>
          <p:nvPr>
            <p:ph type="pic" sz="quarter" idx="11"/>
          </p:nvPr>
        </p:nvSpPr>
        <p:spPr/>
        <p:txBody>
          <a:bodyPr/>
          <a:lstStyle/>
          <a:p>
            <a:endParaRPr lang="de-DE"/>
          </a:p>
        </p:txBody>
      </p:sp>
    </p:spTree>
    <p:extLst>
      <p:ext uri="{BB962C8B-B14F-4D97-AF65-F5344CB8AC3E}">
        <p14:creationId xmlns:p14="http://schemas.microsoft.com/office/powerpoint/2010/main" val="2240026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7E80C9C7-AF56-844A-0891-19B42BA754DC}"/>
              </a:ext>
            </a:extLst>
          </p:cNvPr>
          <p:cNvSpPr>
            <a:spLocks noGrp="1"/>
          </p:cNvSpPr>
          <p:nvPr>
            <p:ph type="pic" sz="quarter" idx="10"/>
          </p:nvPr>
        </p:nvSpPr>
        <p:spPr/>
        <p:txBody>
          <a:bodyPr/>
          <a:lstStyle/>
          <a:p>
            <a:endParaRPr lang="de-DE"/>
          </a:p>
        </p:txBody>
      </p:sp>
      <p:sp>
        <p:nvSpPr>
          <p:cNvPr id="4" name="Bildplatzhalter 3">
            <a:extLst>
              <a:ext uri="{FF2B5EF4-FFF2-40B4-BE49-F238E27FC236}">
                <a16:creationId xmlns:a16="http://schemas.microsoft.com/office/drawing/2014/main" id="{3E1220C6-7E08-53AB-7D86-E22251F2DD20}"/>
              </a:ext>
            </a:extLst>
          </p:cNvPr>
          <p:cNvSpPr>
            <a:spLocks noGrp="1"/>
          </p:cNvSpPr>
          <p:nvPr>
            <p:ph type="pic" sz="quarter" idx="11"/>
          </p:nvPr>
        </p:nvSpPr>
        <p:spPr/>
        <p:txBody>
          <a:bodyPr/>
          <a:lstStyle/>
          <a:p>
            <a:endParaRPr lang="de-DE"/>
          </a:p>
        </p:txBody>
      </p:sp>
    </p:spTree>
    <p:extLst>
      <p:ext uri="{BB962C8B-B14F-4D97-AF65-F5344CB8AC3E}">
        <p14:creationId xmlns:p14="http://schemas.microsoft.com/office/powerpoint/2010/main" val="241986595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488</Words>
  <Application>Microsoft Office PowerPoint</Application>
  <PresentationFormat>Benutzerdefiniert</PresentationFormat>
  <Paragraphs>28</Paragraphs>
  <Slides>2</Slides>
  <Notes>2</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Aptos</vt:lpstr>
      <vt:lpstr>Arial</vt:lpstr>
      <vt:lpstr>Office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Di Filippo, Dirk</dc:creator>
  <cp:lastModifiedBy>Dirk Di Filippo</cp:lastModifiedBy>
  <cp:revision>11</cp:revision>
  <dcterms:created xsi:type="dcterms:W3CDTF">2024-01-08T16:38:09Z</dcterms:created>
  <dcterms:modified xsi:type="dcterms:W3CDTF">2025-05-16T10:41:41Z</dcterms:modified>
  <cp:contentStatus/>
</cp:coreProperties>
</file>