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7199313"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4" autoAdjust="0"/>
    <p:restoredTop sz="65496" autoAdjust="0"/>
  </p:normalViewPr>
  <p:slideViewPr>
    <p:cSldViewPr snapToGrid="0">
      <p:cViewPr varScale="1">
        <p:scale>
          <a:sx n="69" d="100"/>
          <a:sy n="69" d="100"/>
        </p:scale>
        <p:origin x="33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CFF9A5-6112-42C2-BA02-115B13D83FBD}" type="datetimeFigureOut">
              <a:rPr lang="de-DE" smtClean="0"/>
              <a:t>24.01.2024</a:t>
            </a:fld>
            <a:endParaRPr lang="de-DE"/>
          </a:p>
        </p:txBody>
      </p:sp>
      <p:sp>
        <p:nvSpPr>
          <p:cNvPr id="4" name="Folienbildplatzhalt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CD1B29-913C-4F9B-A0EC-70AF452C1E7E}" type="slidenum">
              <a:rPr lang="de-DE" smtClean="0"/>
              <a:t>‹Nr.›</a:t>
            </a:fld>
            <a:endParaRPr lang="de-DE"/>
          </a:p>
        </p:txBody>
      </p:sp>
    </p:spTree>
    <p:extLst>
      <p:ext uri="{BB962C8B-B14F-4D97-AF65-F5344CB8AC3E}">
        <p14:creationId xmlns:p14="http://schemas.microsoft.com/office/powerpoint/2010/main" val="2235800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a:t>Spezifikation Bilddateien</a:t>
            </a:r>
          </a:p>
          <a:p>
            <a:r>
              <a:rPr lang="de-DE" sz="1400" b="0" dirty="0"/>
              <a:t>Dateityp: PNG, JPEG</a:t>
            </a:r>
          </a:p>
          <a:p>
            <a:r>
              <a:rPr lang="de-DE" sz="1400" b="0" dirty="0"/>
              <a:t>Auflösung: min. 250x250 </a:t>
            </a:r>
            <a:r>
              <a:rPr lang="de-DE" sz="1400" b="0" dirty="0" err="1"/>
              <a:t>px</a:t>
            </a:r>
            <a:r>
              <a:rPr lang="de-DE" sz="1400" b="0" dirty="0"/>
              <a:t> </a:t>
            </a:r>
          </a:p>
          <a:p>
            <a:endParaRPr lang="de-DE" sz="1400" b="1" dirty="0"/>
          </a:p>
          <a:p>
            <a:r>
              <a:rPr lang="de-DE" sz="1400" b="1" dirty="0"/>
              <a:t>Einfügen von Bildern</a:t>
            </a:r>
            <a:endParaRPr lang="de-DE" dirty="0"/>
          </a:p>
          <a:p>
            <a:r>
              <a:rPr lang="de-DE" dirty="0"/>
              <a:t>In der Vorlage können Sie ein Bild und/oder ein Logo von Ihnen platzieren. Klicken Sie dafür in dem entsprechenden Platzhalter auf das Symbol in der Mitte. Es öffnet sich der Explorer (Windows) oder der Finder (Mac) auf Ihrem Endgerät. Wählen Sie dann die passende Datei aus und klicken auf „Einfügen“.</a:t>
            </a:r>
          </a:p>
          <a:p>
            <a:endParaRPr lang="de-DE" dirty="0"/>
          </a:p>
          <a:p>
            <a:r>
              <a:rPr lang="de-DE" sz="1400" b="1" dirty="0"/>
              <a:t>Bild/Logo anpassen</a:t>
            </a:r>
          </a:p>
          <a:p>
            <a:pPr marL="171450" indent="-171450">
              <a:buFont typeface="Arial" panose="020B0604020202020204" pitchFamily="34" charset="0"/>
              <a:buChar char="•"/>
            </a:pPr>
            <a:r>
              <a:rPr lang="de-DE" b="1" dirty="0"/>
              <a:t>Formatfüllend</a:t>
            </a:r>
            <a:r>
              <a:rPr lang="de-DE" dirty="0"/>
              <a:t>: Um das eingefügte Bild/Logo richtig zu platzieren, machen Sie einen Doppelklick auf das Bild. Dadurch ändert sich die Menüleiste auf „Bildformat“. Hier klicken Sie ganz rechts auf das Icon „Zuschneiden“. Sie sehen jetzt das eingefügte Bild in der Originalgröße. Mit der Maus bewegen Sie das Bild an die optimale Position. Wenn Sie fertig sind, drücken Sie auf die ENTER-Taste.</a:t>
            </a:r>
          </a:p>
          <a:p>
            <a:pPr marL="171450" indent="-171450">
              <a:buFont typeface="Arial" panose="020B0604020202020204" pitchFamily="34" charset="0"/>
              <a:buChar char="•"/>
            </a:pPr>
            <a:r>
              <a:rPr lang="de-DE" b="1" dirty="0"/>
              <a:t>Einpassen</a:t>
            </a:r>
            <a:r>
              <a:rPr lang="de-DE" dirty="0"/>
              <a:t>: Wenn Sie das Seitenverhältnis des Bildes beibehalten und das Motiv nicht anschneiden möchten, dann klicken Sie auf den kleinen Pfeil im Icon „Zuschneiden“. Im darunter aufgehenden Menü wählen Sie „Einpassen“ aus.</a:t>
            </a:r>
          </a:p>
          <a:p>
            <a:pPr marL="171450" indent="-171450">
              <a:buFont typeface="Arial" panose="020B0604020202020204" pitchFamily="34" charset="0"/>
              <a:buChar char="•"/>
            </a:pPr>
            <a:endParaRPr lang="de-DE" dirty="0"/>
          </a:p>
          <a:p>
            <a:pPr marL="0" indent="0">
              <a:buFont typeface="Arial" panose="020B0604020202020204" pitchFamily="34" charset="0"/>
              <a:buNone/>
            </a:pPr>
            <a:r>
              <a:rPr lang="de-DE" b="1" dirty="0"/>
              <a:t>Vorlage für </a:t>
            </a:r>
            <a:r>
              <a:rPr lang="de-DE" b="1" dirty="0" err="1"/>
              <a:t>Social</a:t>
            </a:r>
            <a:r>
              <a:rPr lang="de-DE" b="1" dirty="0"/>
              <a:t> Media exportieren</a:t>
            </a:r>
          </a:p>
          <a:p>
            <a:pPr marL="0" indent="0">
              <a:buFont typeface="Arial" panose="020B0604020202020204" pitchFamily="34" charset="0"/>
              <a:buNone/>
            </a:pPr>
            <a:r>
              <a:rPr lang="de-DE" dirty="0"/>
              <a:t>Über „Datei“, „Speichern unter“ ändern Sie den Dateityp von „PowerPoint-Präsentation (*.</a:t>
            </a:r>
            <a:r>
              <a:rPr lang="de-DE" dirty="0" err="1"/>
              <a:t>pptx</a:t>
            </a:r>
            <a:r>
              <a:rPr lang="de-DE" dirty="0"/>
              <a:t>)“ auf PNG oder JPEG. Nach dem klicken auf „Speichern“ wählen Sie aus, ob alle oder nur die ausgewählte Folie gespeichert werden soll.</a:t>
            </a:r>
          </a:p>
        </p:txBody>
      </p:sp>
      <p:sp>
        <p:nvSpPr>
          <p:cNvPr id="4" name="Foliennummernplatzhalter 3"/>
          <p:cNvSpPr>
            <a:spLocks noGrp="1"/>
          </p:cNvSpPr>
          <p:nvPr>
            <p:ph type="sldNum" sz="quarter" idx="5"/>
          </p:nvPr>
        </p:nvSpPr>
        <p:spPr/>
        <p:txBody>
          <a:bodyPr/>
          <a:lstStyle/>
          <a:p>
            <a:fld id="{13CD1B29-913C-4F9B-A0EC-70AF452C1E7E}" type="slidenum">
              <a:rPr lang="de-DE" smtClean="0"/>
              <a:t>1</a:t>
            </a:fld>
            <a:endParaRPr lang="de-DE"/>
          </a:p>
        </p:txBody>
      </p:sp>
    </p:spTree>
    <p:extLst>
      <p:ext uri="{BB962C8B-B14F-4D97-AF65-F5344CB8AC3E}">
        <p14:creationId xmlns:p14="http://schemas.microsoft.com/office/powerpoint/2010/main" val="201687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a:t>Spezifikation Bilddateien</a:t>
            </a:r>
          </a:p>
          <a:p>
            <a:r>
              <a:rPr lang="de-DE" sz="1400" b="0" dirty="0"/>
              <a:t>Dateityp: PNG, JPEG</a:t>
            </a:r>
          </a:p>
          <a:p>
            <a:r>
              <a:rPr lang="de-DE" sz="1400" b="0" dirty="0"/>
              <a:t>Auflösung: min. 250x250 </a:t>
            </a:r>
            <a:r>
              <a:rPr lang="de-DE" sz="1400" b="0" dirty="0" err="1"/>
              <a:t>px</a:t>
            </a:r>
            <a:r>
              <a:rPr lang="de-DE" sz="1400" b="0" dirty="0"/>
              <a:t> </a:t>
            </a:r>
          </a:p>
          <a:p>
            <a:endParaRPr lang="de-DE" sz="1400" b="1" dirty="0"/>
          </a:p>
          <a:p>
            <a:r>
              <a:rPr lang="de-DE" sz="1400" b="1" dirty="0"/>
              <a:t>Einfügen von Bildern</a:t>
            </a:r>
            <a:endParaRPr lang="de-DE" dirty="0"/>
          </a:p>
          <a:p>
            <a:r>
              <a:rPr lang="de-DE" dirty="0"/>
              <a:t>In der Vorlage können Sie ein Bild und/oder ein Logo von Ihnen platzieren. Klicken Sie dafür in dem entsprechenden Platzhalter auf das Symbol in der Mitte. Es öffnet sich der Explorer (Windows) oder der Finder (Mac) auf Ihrem Endgerät. Wählen Sie dann die passende Datei aus und klicken auf „Einfügen“.</a:t>
            </a:r>
          </a:p>
          <a:p>
            <a:endParaRPr lang="de-DE" dirty="0"/>
          </a:p>
          <a:p>
            <a:r>
              <a:rPr lang="de-DE" sz="1400" b="1" dirty="0"/>
              <a:t>Bild/Logo anpassen</a:t>
            </a:r>
          </a:p>
          <a:p>
            <a:pPr marL="171450" indent="-171450">
              <a:buFont typeface="Arial" panose="020B0604020202020204" pitchFamily="34" charset="0"/>
              <a:buChar char="•"/>
            </a:pPr>
            <a:r>
              <a:rPr lang="de-DE" b="1" dirty="0"/>
              <a:t>Formatfüllend</a:t>
            </a:r>
            <a:r>
              <a:rPr lang="de-DE" dirty="0"/>
              <a:t>: Um das eingefügte Bild/Logo richtig zu platzieren, machen Sie einen Doppelklick auf das Bild. Dadurch ändert sich die Menüleiste auf „Bildformat“. Hier klicken Sie ganz rechts auf das Icon „Zuschneiden“. Sie sehen jetzt das eingefügte Bild in der Originalgröße. Mit der Maus bewegen Sie das Bild an die optimale Position. Wenn Sie fertig sind, drücken Sie auf die ENTER-Taste.</a:t>
            </a:r>
          </a:p>
          <a:p>
            <a:pPr marL="171450" indent="-171450">
              <a:buFont typeface="Arial" panose="020B0604020202020204" pitchFamily="34" charset="0"/>
              <a:buChar char="•"/>
            </a:pPr>
            <a:r>
              <a:rPr lang="de-DE" b="1" dirty="0"/>
              <a:t>Einpassen</a:t>
            </a:r>
            <a:r>
              <a:rPr lang="de-DE" dirty="0"/>
              <a:t>: Wenn Sie das Seitenverhältnis des Bildes beibehalten und das Motiv nicht anschneiden möchten, dann klicken Sie auf den kleinen Pfeil im Icon „Zuschneiden“. Im darunter aufgehenden Menü wählen Sie „Einpassen“ aus.</a:t>
            </a:r>
          </a:p>
          <a:p>
            <a:pPr marL="171450" indent="-171450">
              <a:buFont typeface="Arial" panose="020B0604020202020204" pitchFamily="34" charset="0"/>
              <a:buChar char="•"/>
            </a:pPr>
            <a:endParaRPr lang="de-DE" dirty="0"/>
          </a:p>
          <a:p>
            <a:pPr marL="0" indent="0">
              <a:buFont typeface="Arial" panose="020B0604020202020204" pitchFamily="34" charset="0"/>
              <a:buNone/>
            </a:pPr>
            <a:r>
              <a:rPr lang="de-DE" b="1" dirty="0"/>
              <a:t>Vorlage für </a:t>
            </a:r>
            <a:r>
              <a:rPr lang="de-DE" b="1" dirty="0" err="1"/>
              <a:t>Social</a:t>
            </a:r>
            <a:r>
              <a:rPr lang="de-DE" b="1" dirty="0"/>
              <a:t> Media exportieren</a:t>
            </a:r>
          </a:p>
          <a:p>
            <a:pPr marL="0" indent="0">
              <a:buFont typeface="Arial" panose="020B0604020202020204" pitchFamily="34" charset="0"/>
              <a:buNone/>
            </a:pPr>
            <a:r>
              <a:rPr lang="de-DE" dirty="0"/>
              <a:t>Über „Datei“, „Speichern unter“ ändern Sie den Dateityp von „PowerPoint-Präsentation (*.</a:t>
            </a:r>
            <a:r>
              <a:rPr lang="de-DE" dirty="0" err="1"/>
              <a:t>pptx</a:t>
            </a:r>
            <a:r>
              <a:rPr lang="de-DE" dirty="0"/>
              <a:t>)“ auf PNG oder JPEG. Nach dem klicken auf „Speichern“ wählen Sie aus, ob alle oder nur die ausgewählte Folie gespeichert werden soll.</a:t>
            </a:r>
          </a:p>
          <a:p>
            <a:endParaRPr lang="de-DE" dirty="0"/>
          </a:p>
        </p:txBody>
      </p:sp>
      <p:sp>
        <p:nvSpPr>
          <p:cNvPr id="4" name="Foliennummernplatzhalter 3"/>
          <p:cNvSpPr>
            <a:spLocks noGrp="1"/>
          </p:cNvSpPr>
          <p:nvPr>
            <p:ph type="sldNum" sz="quarter" idx="5"/>
          </p:nvPr>
        </p:nvSpPr>
        <p:spPr/>
        <p:txBody>
          <a:bodyPr/>
          <a:lstStyle/>
          <a:p>
            <a:fld id="{13CD1B29-913C-4F9B-A0EC-70AF452C1E7E}" type="slidenum">
              <a:rPr lang="de-DE" smtClean="0"/>
              <a:t>2</a:t>
            </a:fld>
            <a:endParaRPr lang="de-DE"/>
          </a:p>
        </p:txBody>
      </p:sp>
    </p:spTree>
    <p:extLst>
      <p:ext uri="{BB962C8B-B14F-4D97-AF65-F5344CB8AC3E}">
        <p14:creationId xmlns:p14="http://schemas.microsoft.com/office/powerpoint/2010/main" val="413437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a:t>Spezifikation Bilddateien</a:t>
            </a:r>
          </a:p>
          <a:p>
            <a:r>
              <a:rPr lang="de-DE" sz="1400" b="0" dirty="0"/>
              <a:t>Dateityp: PNG, JPEG</a:t>
            </a:r>
          </a:p>
          <a:p>
            <a:r>
              <a:rPr lang="de-DE" sz="1400" b="0" dirty="0"/>
              <a:t>Auflösung: min. 250x250 </a:t>
            </a:r>
            <a:r>
              <a:rPr lang="de-DE" sz="1400" b="0" dirty="0" err="1"/>
              <a:t>px</a:t>
            </a:r>
            <a:r>
              <a:rPr lang="de-DE" sz="1400" b="0" dirty="0"/>
              <a:t> </a:t>
            </a:r>
          </a:p>
          <a:p>
            <a:endParaRPr lang="de-DE" sz="1400" b="1" dirty="0"/>
          </a:p>
          <a:p>
            <a:r>
              <a:rPr lang="de-DE" sz="1400" b="1" dirty="0"/>
              <a:t>Einfügen von Bildern</a:t>
            </a:r>
            <a:endParaRPr lang="de-DE" dirty="0"/>
          </a:p>
          <a:p>
            <a:r>
              <a:rPr lang="de-DE" dirty="0"/>
              <a:t>In der Vorlage können Sie ein Bild und/oder ein Logo von Ihnen platzieren. Klicken Sie dafür in dem entsprechenden Platzhalter auf das Symbol in der Mitte. Es öffnet sich der Explorer (Windows) oder der Finder (Mac) auf Ihrem Endgerät. Wählen Sie dann die passende Datei aus und klicken auf „Einfügen“.</a:t>
            </a:r>
          </a:p>
          <a:p>
            <a:endParaRPr lang="de-DE" dirty="0"/>
          </a:p>
          <a:p>
            <a:r>
              <a:rPr lang="de-DE" sz="1400" b="1" dirty="0"/>
              <a:t>Bild/Logo anpassen</a:t>
            </a:r>
          </a:p>
          <a:p>
            <a:pPr marL="171450" indent="-171450">
              <a:buFont typeface="Arial" panose="020B0604020202020204" pitchFamily="34" charset="0"/>
              <a:buChar char="•"/>
            </a:pPr>
            <a:r>
              <a:rPr lang="de-DE" b="1" dirty="0"/>
              <a:t>Formatfüllend</a:t>
            </a:r>
            <a:r>
              <a:rPr lang="de-DE" dirty="0"/>
              <a:t>: Um das eingefügte Bild/Logo richtig zu platzieren, machen Sie einen Doppelklick auf das Bild. Dadurch ändert sich die Menüleiste auf „Bildformat“. Hier klicken Sie ganz rechts auf das Icon „Zuschneiden“. Sie sehen jetzt das eingefügte Bild in der Originalgröße. Mit der Maus bewegen Sie das Bild an die optimale Position. Wenn Sie fertig sind, drücken Sie auf die ENTER-Taste.</a:t>
            </a:r>
          </a:p>
          <a:p>
            <a:pPr marL="171450" indent="-171450">
              <a:buFont typeface="Arial" panose="020B0604020202020204" pitchFamily="34" charset="0"/>
              <a:buChar char="•"/>
            </a:pPr>
            <a:r>
              <a:rPr lang="de-DE" b="1" dirty="0"/>
              <a:t>Einpassen</a:t>
            </a:r>
            <a:r>
              <a:rPr lang="de-DE" dirty="0"/>
              <a:t>: Wenn Sie das Seitenverhältnis des Bildes beibehalten und das Motiv nicht anschneiden möchten, dann klicken Sie auf den kleinen Pfeil im Icon „Zuschneiden“. Im darunter aufgehenden Menü wählen Sie „Einpassen“ aus.</a:t>
            </a:r>
          </a:p>
          <a:p>
            <a:pPr marL="171450" indent="-171450">
              <a:buFont typeface="Arial" panose="020B0604020202020204" pitchFamily="34" charset="0"/>
              <a:buChar char="•"/>
            </a:pPr>
            <a:endParaRPr lang="de-DE" dirty="0"/>
          </a:p>
          <a:p>
            <a:pPr marL="0" indent="0">
              <a:buFont typeface="Arial" panose="020B0604020202020204" pitchFamily="34" charset="0"/>
              <a:buNone/>
            </a:pPr>
            <a:r>
              <a:rPr lang="de-DE" b="1" dirty="0"/>
              <a:t>Vorlage für </a:t>
            </a:r>
            <a:r>
              <a:rPr lang="de-DE" b="1" dirty="0" err="1"/>
              <a:t>Social</a:t>
            </a:r>
            <a:r>
              <a:rPr lang="de-DE" b="1" dirty="0"/>
              <a:t> Media exportieren</a:t>
            </a:r>
          </a:p>
          <a:p>
            <a:pPr marL="0" indent="0">
              <a:buFont typeface="Arial" panose="020B0604020202020204" pitchFamily="34" charset="0"/>
              <a:buNone/>
            </a:pPr>
            <a:r>
              <a:rPr lang="de-DE" dirty="0"/>
              <a:t>Über „Datei“, „Speichern unter“ ändern Sie den Dateityp von „PowerPoint-Präsentation (*.</a:t>
            </a:r>
            <a:r>
              <a:rPr lang="de-DE" dirty="0" err="1"/>
              <a:t>pptx</a:t>
            </a:r>
            <a:r>
              <a:rPr lang="de-DE" dirty="0"/>
              <a:t>)“ auf PNG oder JPEG. Nach dem klicken auf „Speichern“ wählen Sie aus, ob alle oder nur die ausgewählte Folie gespeichert werden soll.</a:t>
            </a:r>
          </a:p>
          <a:p>
            <a:endParaRPr lang="de-DE" dirty="0"/>
          </a:p>
        </p:txBody>
      </p:sp>
      <p:sp>
        <p:nvSpPr>
          <p:cNvPr id="4" name="Foliennummernplatzhalter 3"/>
          <p:cNvSpPr>
            <a:spLocks noGrp="1"/>
          </p:cNvSpPr>
          <p:nvPr>
            <p:ph type="sldNum" sz="quarter" idx="5"/>
          </p:nvPr>
        </p:nvSpPr>
        <p:spPr/>
        <p:txBody>
          <a:bodyPr/>
          <a:lstStyle/>
          <a:p>
            <a:fld id="{13CD1B29-913C-4F9B-A0EC-70AF452C1E7E}" type="slidenum">
              <a:rPr lang="de-DE" smtClean="0"/>
              <a:t>3</a:t>
            </a:fld>
            <a:endParaRPr lang="de-DE"/>
          </a:p>
        </p:txBody>
      </p:sp>
    </p:spTree>
    <p:extLst>
      <p:ext uri="{BB962C8B-B14F-4D97-AF65-F5344CB8AC3E}">
        <p14:creationId xmlns:p14="http://schemas.microsoft.com/office/powerpoint/2010/main" val="1845743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a:t>Spezifikation Bilddateien</a:t>
            </a:r>
          </a:p>
          <a:p>
            <a:r>
              <a:rPr lang="de-DE" sz="1400" b="0" dirty="0"/>
              <a:t>Dateityp: PNG, JPEG</a:t>
            </a:r>
          </a:p>
          <a:p>
            <a:r>
              <a:rPr lang="de-DE" sz="1400" b="0" dirty="0"/>
              <a:t>Auflösung: min. 250x250 </a:t>
            </a:r>
            <a:r>
              <a:rPr lang="de-DE" sz="1400" b="0" dirty="0" err="1"/>
              <a:t>px</a:t>
            </a:r>
            <a:r>
              <a:rPr lang="de-DE" sz="1400" b="0" dirty="0"/>
              <a:t> </a:t>
            </a:r>
          </a:p>
          <a:p>
            <a:endParaRPr lang="de-DE" sz="1400" b="1" dirty="0"/>
          </a:p>
          <a:p>
            <a:r>
              <a:rPr lang="de-DE" sz="1400" b="1" dirty="0"/>
              <a:t>Einfügen von Bildern</a:t>
            </a:r>
            <a:endParaRPr lang="de-DE" dirty="0"/>
          </a:p>
          <a:p>
            <a:r>
              <a:rPr lang="de-DE" dirty="0"/>
              <a:t>In der Vorlage können Sie ein Bild und/oder ein Logo von Ihnen platzieren. Klicken Sie dafür in dem entsprechenden Platzhalter auf das Symbol in der Mitte. Es öffnet sich der Explorer (Windows) oder der Finder (Mac) auf Ihrem Endgerät. Wählen Sie dann die passende Datei aus und klicken auf „Einfügen“.</a:t>
            </a:r>
          </a:p>
          <a:p>
            <a:endParaRPr lang="de-DE" dirty="0"/>
          </a:p>
          <a:p>
            <a:r>
              <a:rPr lang="de-DE" sz="1400" b="1" dirty="0"/>
              <a:t>Bild/Logo anpassen</a:t>
            </a:r>
          </a:p>
          <a:p>
            <a:pPr marL="171450" indent="-171450">
              <a:buFont typeface="Arial" panose="020B0604020202020204" pitchFamily="34" charset="0"/>
              <a:buChar char="•"/>
            </a:pPr>
            <a:r>
              <a:rPr lang="de-DE" b="1" dirty="0"/>
              <a:t>Formatfüllend</a:t>
            </a:r>
            <a:r>
              <a:rPr lang="de-DE" dirty="0"/>
              <a:t>: Um das eingefügte Bild/Logo richtig zu platzieren, machen Sie einen Doppelklick auf das Bild. Dadurch ändert sich die Menüleiste auf „Bildformat“. Hier klicken Sie ganz rechts auf das Icon „Zuschneiden“. Sie sehen jetzt das eingefügte Bild in der Originalgröße. Mit der Maus bewegen Sie das Bild an die optimale Position. Wenn Sie fertig sind, drücken Sie auf die ENTER-Taste.</a:t>
            </a:r>
          </a:p>
          <a:p>
            <a:pPr marL="171450" indent="-171450">
              <a:buFont typeface="Arial" panose="020B0604020202020204" pitchFamily="34" charset="0"/>
              <a:buChar char="•"/>
            </a:pPr>
            <a:r>
              <a:rPr lang="de-DE" b="1" dirty="0"/>
              <a:t>Einpassen</a:t>
            </a:r>
            <a:r>
              <a:rPr lang="de-DE" dirty="0"/>
              <a:t>: Wenn Sie das Seitenverhältnis des Bildes beibehalten und das Motiv nicht anschneiden möchten, dann klicken Sie auf den kleinen Pfeil im Icon „Zuschneiden“. Im darunter aufgehenden Menü wählen Sie „Einpassen“ aus.</a:t>
            </a:r>
          </a:p>
          <a:p>
            <a:pPr marL="171450" indent="-171450">
              <a:buFont typeface="Arial" panose="020B0604020202020204" pitchFamily="34" charset="0"/>
              <a:buChar char="•"/>
            </a:pPr>
            <a:endParaRPr lang="de-DE" dirty="0"/>
          </a:p>
          <a:p>
            <a:pPr marL="0" indent="0">
              <a:buFont typeface="Arial" panose="020B0604020202020204" pitchFamily="34" charset="0"/>
              <a:buNone/>
            </a:pPr>
            <a:r>
              <a:rPr lang="de-DE" b="1" dirty="0"/>
              <a:t>Vorlage für </a:t>
            </a:r>
            <a:r>
              <a:rPr lang="de-DE" b="1" dirty="0" err="1"/>
              <a:t>Social</a:t>
            </a:r>
            <a:r>
              <a:rPr lang="de-DE" b="1" dirty="0"/>
              <a:t> Media exportieren</a:t>
            </a:r>
          </a:p>
          <a:p>
            <a:pPr marL="0" indent="0">
              <a:buFont typeface="Arial" panose="020B0604020202020204" pitchFamily="34" charset="0"/>
              <a:buNone/>
            </a:pPr>
            <a:r>
              <a:rPr lang="de-DE" dirty="0"/>
              <a:t>Über „Datei“, „Speichern unter“ ändern Sie den Dateityp von „PowerPoint-Präsentation (*.</a:t>
            </a:r>
            <a:r>
              <a:rPr lang="de-DE" dirty="0" err="1"/>
              <a:t>pptx</a:t>
            </a:r>
            <a:r>
              <a:rPr lang="de-DE" dirty="0"/>
              <a:t>)“ auf PNG oder JPEG. Nach dem klicken auf „Speichern“ wählen Sie aus, ob alle oder nur die ausgewählte Folie gespeichert werden soll.</a:t>
            </a:r>
          </a:p>
        </p:txBody>
      </p:sp>
      <p:sp>
        <p:nvSpPr>
          <p:cNvPr id="4" name="Foliennummernplatzhalter 3"/>
          <p:cNvSpPr>
            <a:spLocks noGrp="1"/>
          </p:cNvSpPr>
          <p:nvPr>
            <p:ph type="sldNum" sz="quarter" idx="5"/>
          </p:nvPr>
        </p:nvSpPr>
        <p:spPr/>
        <p:txBody>
          <a:bodyPr/>
          <a:lstStyle/>
          <a:p>
            <a:fld id="{13CD1B29-913C-4F9B-A0EC-70AF452C1E7E}" type="slidenum">
              <a:rPr lang="de-DE" smtClean="0"/>
              <a:t>4</a:t>
            </a:fld>
            <a:endParaRPr lang="de-DE"/>
          </a:p>
        </p:txBody>
      </p:sp>
    </p:spTree>
    <p:extLst>
      <p:ext uri="{BB962C8B-B14F-4D97-AF65-F5344CB8AC3E}">
        <p14:creationId xmlns:p14="http://schemas.microsoft.com/office/powerpoint/2010/main" val="2682062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ch bin dabei _ INTERPHARM online">
    <p:spTree>
      <p:nvGrpSpPr>
        <p:cNvPr id="1" name=""/>
        <p:cNvGrpSpPr/>
        <p:nvPr/>
      </p:nvGrpSpPr>
      <p:grpSpPr>
        <a:xfrm>
          <a:off x="0" y="0"/>
          <a:ext cx="0" cy="0"/>
          <a:chOff x="0" y="0"/>
          <a:chExt cx="0" cy="0"/>
        </a:xfrm>
      </p:grpSpPr>
      <p:pic>
        <p:nvPicPr>
          <p:cNvPr id="8" name="Grafik 7" descr="Ein Bild, das Text, Screenshot, Schrift, Design enthält.&#10;&#10;Automatisch generierte Beschreibung">
            <a:extLst>
              <a:ext uri="{FF2B5EF4-FFF2-40B4-BE49-F238E27FC236}">
                <a16:creationId xmlns:a16="http://schemas.microsoft.com/office/drawing/2014/main" id="{C7D3F346-4A24-EFCD-D791-9E1341A0BC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3661" y="296172"/>
            <a:ext cx="6310423" cy="4887197"/>
          </a:xfrm>
          <a:prstGeom prst="rect">
            <a:avLst/>
          </a:prstGeom>
        </p:spPr>
      </p:pic>
      <p:sp>
        <p:nvSpPr>
          <p:cNvPr id="9" name="Bildplatzhalter 8">
            <a:extLst>
              <a:ext uri="{FF2B5EF4-FFF2-40B4-BE49-F238E27FC236}">
                <a16:creationId xmlns:a16="http://schemas.microsoft.com/office/drawing/2014/main" id="{206A7059-D952-74B0-B875-1D5B022627D5}"/>
              </a:ext>
            </a:extLst>
          </p:cNvPr>
          <p:cNvSpPr>
            <a:spLocks noGrp="1"/>
          </p:cNvSpPr>
          <p:nvPr>
            <p:ph type="pic" sz="quarter" idx="10" hasCustomPrompt="1"/>
          </p:nvPr>
        </p:nvSpPr>
        <p:spPr>
          <a:xfrm>
            <a:off x="313661" y="5656262"/>
            <a:ext cx="3827720" cy="1318695"/>
          </a:xfrm>
          <a:prstGeom prst="rect">
            <a:avLst/>
          </a:prstGeom>
        </p:spPr>
        <p:txBody>
          <a:bodyPr/>
          <a:lstStyle>
            <a:lvl1pPr>
              <a:defRPr/>
            </a:lvl1pPr>
          </a:lstStyle>
          <a:p>
            <a:r>
              <a:rPr lang="de-DE" dirty="0"/>
              <a:t>Logo</a:t>
            </a:r>
          </a:p>
        </p:txBody>
      </p:sp>
      <p:sp>
        <p:nvSpPr>
          <p:cNvPr id="3" name="Bildplatzhalter 2">
            <a:extLst>
              <a:ext uri="{FF2B5EF4-FFF2-40B4-BE49-F238E27FC236}">
                <a16:creationId xmlns:a16="http://schemas.microsoft.com/office/drawing/2014/main" id="{021F6A9C-61A6-41AF-A786-D5AD4871D29B}"/>
              </a:ext>
            </a:extLst>
          </p:cNvPr>
          <p:cNvSpPr>
            <a:spLocks noGrp="1"/>
          </p:cNvSpPr>
          <p:nvPr>
            <p:ph type="pic" sz="quarter" idx="11" hasCustomPrompt="1"/>
          </p:nvPr>
        </p:nvSpPr>
        <p:spPr>
          <a:xfrm>
            <a:off x="371475" y="1594700"/>
            <a:ext cx="2520000" cy="2520000"/>
          </a:xfrm>
          <a:prstGeom prst="rect">
            <a:avLst/>
          </a:prstGeom>
        </p:spPr>
        <p:txBody>
          <a:bodyPr/>
          <a:lstStyle>
            <a:lvl1pPr>
              <a:defRPr/>
            </a:lvl1pPr>
          </a:lstStyle>
          <a:p>
            <a:r>
              <a:rPr lang="de-DE" dirty="0"/>
              <a:t>Portrait</a:t>
            </a:r>
          </a:p>
        </p:txBody>
      </p:sp>
    </p:spTree>
    <p:extLst>
      <p:ext uri="{BB962C8B-B14F-4D97-AF65-F5344CB8AC3E}">
        <p14:creationId xmlns:p14="http://schemas.microsoft.com/office/powerpoint/2010/main" val="113392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r sind dabei - INTERPHARM online">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B567222D-E451-B931-F2F1-F1BBEC0BD11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13661" y="296172"/>
            <a:ext cx="6310423" cy="4887196"/>
          </a:xfrm>
          <a:prstGeom prst="rect">
            <a:avLst/>
          </a:prstGeom>
        </p:spPr>
      </p:pic>
      <p:sp>
        <p:nvSpPr>
          <p:cNvPr id="8" name="Bildplatzhalter 8">
            <a:extLst>
              <a:ext uri="{FF2B5EF4-FFF2-40B4-BE49-F238E27FC236}">
                <a16:creationId xmlns:a16="http://schemas.microsoft.com/office/drawing/2014/main" id="{E4403985-4D89-257A-4CF8-86374C2EC3FA}"/>
              </a:ext>
            </a:extLst>
          </p:cNvPr>
          <p:cNvSpPr>
            <a:spLocks noGrp="1"/>
          </p:cNvSpPr>
          <p:nvPr>
            <p:ph type="pic" sz="quarter" idx="10" hasCustomPrompt="1"/>
          </p:nvPr>
        </p:nvSpPr>
        <p:spPr>
          <a:xfrm>
            <a:off x="313661" y="5656262"/>
            <a:ext cx="3827720" cy="1318695"/>
          </a:xfrm>
          <a:prstGeom prst="rect">
            <a:avLst/>
          </a:prstGeom>
        </p:spPr>
        <p:txBody>
          <a:bodyPr/>
          <a:lstStyle/>
          <a:p>
            <a:r>
              <a:rPr lang="de-DE" dirty="0"/>
              <a:t>Logo</a:t>
            </a:r>
          </a:p>
        </p:txBody>
      </p:sp>
      <p:sp>
        <p:nvSpPr>
          <p:cNvPr id="2" name="Bildplatzhalter 2">
            <a:extLst>
              <a:ext uri="{FF2B5EF4-FFF2-40B4-BE49-F238E27FC236}">
                <a16:creationId xmlns:a16="http://schemas.microsoft.com/office/drawing/2014/main" id="{CCFCB2AF-4763-8CBD-B145-F9C174CC57CA}"/>
              </a:ext>
            </a:extLst>
          </p:cNvPr>
          <p:cNvSpPr>
            <a:spLocks noGrp="1"/>
          </p:cNvSpPr>
          <p:nvPr>
            <p:ph type="pic" sz="quarter" idx="11" hasCustomPrompt="1"/>
          </p:nvPr>
        </p:nvSpPr>
        <p:spPr>
          <a:xfrm>
            <a:off x="371475" y="1594700"/>
            <a:ext cx="2520000" cy="2520000"/>
          </a:xfrm>
          <a:prstGeom prst="rect">
            <a:avLst/>
          </a:prstGeom>
        </p:spPr>
        <p:txBody>
          <a:bodyPr/>
          <a:lstStyle>
            <a:lvl1pPr>
              <a:defRPr/>
            </a:lvl1pPr>
          </a:lstStyle>
          <a:p>
            <a:r>
              <a:rPr lang="de-DE" dirty="0"/>
              <a:t>Teamfoto</a:t>
            </a:r>
          </a:p>
        </p:txBody>
      </p:sp>
    </p:spTree>
    <p:extLst>
      <p:ext uri="{BB962C8B-B14F-4D97-AF65-F5344CB8AC3E}">
        <p14:creationId xmlns:p14="http://schemas.microsoft.com/office/powerpoint/2010/main" val="57684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ch bin dabei _ INTERPHARM online">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C7D3F346-4A24-EFCD-D791-9E1341A0BC2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13661" y="296172"/>
            <a:ext cx="6310422" cy="4887196"/>
          </a:xfrm>
          <a:prstGeom prst="rect">
            <a:avLst/>
          </a:prstGeom>
        </p:spPr>
      </p:pic>
      <p:sp>
        <p:nvSpPr>
          <p:cNvPr id="2" name="Bildplatzhalter 8">
            <a:extLst>
              <a:ext uri="{FF2B5EF4-FFF2-40B4-BE49-F238E27FC236}">
                <a16:creationId xmlns:a16="http://schemas.microsoft.com/office/drawing/2014/main" id="{563E660F-0262-A8AA-EB7C-15B37B7A10A2}"/>
              </a:ext>
            </a:extLst>
          </p:cNvPr>
          <p:cNvSpPr>
            <a:spLocks noGrp="1"/>
          </p:cNvSpPr>
          <p:nvPr>
            <p:ph type="pic" sz="quarter" idx="10" hasCustomPrompt="1"/>
          </p:nvPr>
        </p:nvSpPr>
        <p:spPr>
          <a:xfrm>
            <a:off x="313661" y="5656262"/>
            <a:ext cx="3827720" cy="1318695"/>
          </a:xfrm>
          <a:prstGeom prst="rect">
            <a:avLst/>
          </a:prstGeom>
        </p:spPr>
        <p:txBody>
          <a:bodyPr/>
          <a:lstStyle/>
          <a:p>
            <a:r>
              <a:rPr lang="de-DE" dirty="0"/>
              <a:t>Logo</a:t>
            </a:r>
          </a:p>
        </p:txBody>
      </p:sp>
      <p:sp>
        <p:nvSpPr>
          <p:cNvPr id="3" name="Bildplatzhalter 2">
            <a:extLst>
              <a:ext uri="{FF2B5EF4-FFF2-40B4-BE49-F238E27FC236}">
                <a16:creationId xmlns:a16="http://schemas.microsoft.com/office/drawing/2014/main" id="{1E513DC3-4310-255F-F6D8-85D95BF55953}"/>
              </a:ext>
            </a:extLst>
          </p:cNvPr>
          <p:cNvSpPr>
            <a:spLocks noGrp="1"/>
          </p:cNvSpPr>
          <p:nvPr>
            <p:ph type="pic" sz="quarter" idx="11" hasCustomPrompt="1"/>
          </p:nvPr>
        </p:nvSpPr>
        <p:spPr>
          <a:xfrm>
            <a:off x="371475" y="1857251"/>
            <a:ext cx="2520000" cy="2520000"/>
          </a:xfrm>
          <a:prstGeom prst="rect">
            <a:avLst/>
          </a:prstGeom>
        </p:spPr>
        <p:txBody>
          <a:bodyPr/>
          <a:lstStyle>
            <a:lvl1pPr>
              <a:defRPr/>
            </a:lvl1pPr>
          </a:lstStyle>
          <a:p>
            <a:r>
              <a:rPr lang="de-DE" dirty="0"/>
              <a:t>Portrait</a:t>
            </a:r>
          </a:p>
        </p:txBody>
      </p:sp>
    </p:spTree>
    <p:extLst>
      <p:ext uri="{BB962C8B-B14F-4D97-AF65-F5344CB8AC3E}">
        <p14:creationId xmlns:p14="http://schemas.microsoft.com/office/powerpoint/2010/main" val="4071923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Wir sind dabei - INTERPHARM online">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B567222D-E451-B931-F2F1-F1BBEC0BD11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13661" y="296172"/>
            <a:ext cx="6310422" cy="4887195"/>
          </a:xfrm>
          <a:prstGeom prst="rect">
            <a:avLst/>
          </a:prstGeom>
        </p:spPr>
      </p:pic>
      <p:sp>
        <p:nvSpPr>
          <p:cNvPr id="2" name="Bildplatzhalter 8">
            <a:extLst>
              <a:ext uri="{FF2B5EF4-FFF2-40B4-BE49-F238E27FC236}">
                <a16:creationId xmlns:a16="http://schemas.microsoft.com/office/drawing/2014/main" id="{9BFFEDAF-30BB-991A-CEF1-8D5822FEEBA2}"/>
              </a:ext>
            </a:extLst>
          </p:cNvPr>
          <p:cNvSpPr>
            <a:spLocks noGrp="1"/>
          </p:cNvSpPr>
          <p:nvPr>
            <p:ph type="pic" sz="quarter" idx="10" hasCustomPrompt="1"/>
          </p:nvPr>
        </p:nvSpPr>
        <p:spPr>
          <a:xfrm>
            <a:off x="313661" y="5656262"/>
            <a:ext cx="3827720" cy="1318695"/>
          </a:xfrm>
          <a:prstGeom prst="rect">
            <a:avLst/>
          </a:prstGeom>
        </p:spPr>
        <p:txBody>
          <a:bodyPr/>
          <a:lstStyle/>
          <a:p>
            <a:r>
              <a:rPr lang="de-DE" dirty="0"/>
              <a:t>Logo</a:t>
            </a:r>
          </a:p>
        </p:txBody>
      </p:sp>
      <p:sp>
        <p:nvSpPr>
          <p:cNvPr id="3" name="Bildplatzhalter 2">
            <a:extLst>
              <a:ext uri="{FF2B5EF4-FFF2-40B4-BE49-F238E27FC236}">
                <a16:creationId xmlns:a16="http://schemas.microsoft.com/office/drawing/2014/main" id="{ADC98552-7423-70F5-80FD-E8CE921DA747}"/>
              </a:ext>
            </a:extLst>
          </p:cNvPr>
          <p:cNvSpPr>
            <a:spLocks noGrp="1"/>
          </p:cNvSpPr>
          <p:nvPr>
            <p:ph type="pic" sz="quarter" idx="11" hasCustomPrompt="1"/>
          </p:nvPr>
        </p:nvSpPr>
        <p:spPr>
          <a:xfrm>
            <a:off x="371475" y="1857251"/>
            <a:ext cx="2520000" cy="2520000"/>
          </a:xfrm>
          <a:prstGeom prst="rect">
            <a:avLst/>
          </a:prstGeom>
        </p:spPr>
        <p:txBody>
          <a:bodyPr/>
          <a:lstStyle>
            <a:lvl1pPr>
              <a:defRPr/>
            </a:lvl1pPr>
          </a:lstStyle>
          <a:p>
            <a:r>
              <a:rPr lang="de-DE" dirty="0"/>
              <a:t>Teamfoto</a:t>
            </a:r>
          </a:p>
        </p:txBody>
      </p:sp>
    </p:spTree>
    <p:extLst>
      <p:ext uri="{BB962C8B-B14F-4D97-AF65-F5344CB8AC3E}">
        <p14:creationId xmlns:p14="http://schemas.microsoft.com/office/powerpoint/2010/main" val="1218221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Grafik 9" descr="Ein Bild, das Screenshot, Grafiken, Grafikdesign, Text enthält.&#10;&#10;Automatisch generierte Beschreibung">
            <a:extLst>
              <a:ext uri="{FF2B5EF4-FFF2-40B4-BE49-F238E27FC236}">
                <a16:creationId xmlns:a16="http://schemas.microsoft.com/office/drawing/2014/main" id="{01D5589E-658F-ABCF-F57C-51163EF8A11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7199313" cy="7199313"/>
          </a:xfrm>
          <a:prstGeom prst="rect">
            <a:avLst/>
          </a:prstGeom>
        </p:spPr>
      </p:pic>
    </p:spTree>
    <p:extLst>
      <p:ext uri="{BB962C8B-B14F-4D97-AF65-F5344CB8AC3E}">
        <p14:creationId xmlns:p14="http://schemas.microsoft.com/office/powerpoint/2010/main" val="2046253605"/>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ildplatzhalter 14">
            <a:extLst>
              <a:ext uri="{FF2B5EF4-FFF2-40B4-BE49-F238E27FC236}">
                <a16:creationId xmlns:a16="http://schemas.microsoft.com/office/drawing/2014/main" id="{2A33CC1F-3CD1-120B-03DE-5EB2E8C9B503}"/>
              </a:ext>
            </a:extLst>
          </p:cNvPr>
          <p:cNvSpPr>
            <a:spLocks noGrp="1"/>
          </p:cNvSpPr>
          <p:nvPr>
            <p:ph type="pic" sz="quarter" idx="11"/>
          </p:nvPr>
        </p:nvSpPr>
        <p:spPr/>
        <p:txBody>
          <a:bodyPr/>
          <a:lstStyle/>
          <a:p>
            <a:endParaRPr lang="de-DE"/>
          </a:p>
        </p:txBody>
      </p:sp>
      <p:sp>
        <p:nvSpPr>
          <p:cNvPr id="17" name="Bildplatzhalter 16">
            <a:extLst>
              <a:ext uri="{FF2B5EF4-FFF2-40B4-BE49-F238E27FC236}">
                <a16:creationId xmlns:a16="http://schemas.microsoft.com/office/drawing/2014/main" id="{3FE901C8-52DE-F9EB-1A63-D783D387196B}"/>
              </a:ext>
            </a:extLst>
          </p:cNvPr>
          <p:cNvSpPr>
            <a:spLocks noGrp="1"/>
          </p:cNvSpPr>
          <p:nvPr>
            <p:ph type="pic" sz="quarter" idx="10"/>
          </p:nvPr>
        </p:nvSpPr>
        <p:spPr/>
        <p:txBody>
          <a:bodyPr/>
          <a:lstStyle/>
          <a:p>
            <a:endParaRPr lang="de-DE"/>
          </a:p>
        </p:txBody>
      </p:sp>
    </p:spTree>
    <p:extLst>
      <p:ext uri="{BB962C8B-B14F-4D97-AF65-F5344CB8AC3E}">
        <p14:creationId xmlns:p14="http://schemas.microsoft.com/office/powerpoint/2010/main" val="240709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AC9C0ADB-0DDE-9C3C-D05D-BF99A1C326C3}"/>
              </a:ext>
            </a:extLst>
          </p:cNvPr>
          <p:cNvSpPr>
            <a:spLocks noGrp="1"/>
          </p:cNvSpPr>
          <p:nvPr>
            <p:ph type="pic" sz="quarter" idx="10"/>
          </p:nvPr>
        </p:nvSpPr>
        <p:spPr/>
        <p:txBody>
          <a:bodyPr/>
          <a:lstStyle/>
          <a:p>
            <a:endParaRPr lang="de-DE"/>
          </a:p>
        </p:txBody>
      </p:sp>
      <p:sp>
        <p:nvSpPr>
          <p:cNvPr id="4" name="Bildplatzhalter 3">
            <a:extLst>
              <a:ext uri="{FF2B5EF4-FFF2-40B4-BE49-F238E27FC236}">
                <a16:creationId xmlns:a16="http://schemas.microsoft.com/office/drawing/2014/main" id="{BE945324-A5A6-9BD8-3758-7D4FED799B9F}"/>
              </a:ext>
            </a:extLst>
          </p:cNvPr>
          <p:cNvSpPr>
            <a:spLocks noGrp="1"/>
          </p:cNvSpPr>
          <p:nvPr>
            <p:ph type="pic" sz="quarter" idx="11"/>
          </p:nvPr>
        </p:nvSpPr>
        <p:spPr/>
        <p:txBody>
          <a:bodyPr/>
          <a:lstStyle/>
          <a:p>
            <a:endParaRPr lang="de-DE"/>
          </a:p>
        </p:txBody>
      </p:sp>
    </p:spTree>
    <p:extLst>
      <p:ext uri="{BB962C8B-B14F-4D97-AF65-F5344CB8AC3E}">
        <p14:creationId xmlns:p14="http://schemas.microsoft.com/office/powerpoint/2010/main" val="376163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3A985151-C0F7-182A-F8B9-194A7AFB9CB9}"/>
              </a:ext>
            </a:extLst>
          </p:cNvPr>
          <p:cNvSpPr>
            <a:spLocks noGrp="1"/>
          </p:cNvSpPr>
          <p:nvPr>
            <p:ph type="pic" sz="quarter" idx="10"/>
          </p:nvPr>
        </p:nvSpPr>
        <p:spPr/>
        <p:txBody>
          <a:bodyPr/>
          <a:lstStyle/>
          <a:p>
            <a:endParaRPr lang="de-DE"/>
          </a:p>
        </p:txBody>
      </p:sp>
      <p:sp>
        <p:nvSpPr>
          <p:cNvPr id="4" name="Bildplatzhalter 3">
            <a:extLst>
              <a:ext uri="{FF2B5EF4-FFF2-40B4-BE49-F238E27FC236}">
                <a16:creationId xmlns:a16="http://schemas.microsoft.com/office/drawing/2014/main" id="{A0E12D14-DCA0-8104-E0B5-46D0A085CA7A}"/>
              </a:ext>
            </a:extLst>
          </p:cNvPr>
          <p:cNvSpPr>
            <a:spLocks noGrp="1"/>
          </p:cNvSpPr>
          <p:nvPr>
            <p:ph type="pic" sz="quarter" idx="11"/>
          </p:nvPr>
        </p:nvSpPr>
        <p:spPr/>
        <p:txBody>
          <a:bodyPr/>
          <a:lstStyle/>
          <a:p>
            <a:endParaRPr lang="de-DE"/>
          </a:p>
        </p:txBody>
      </p:sp>
    </p:spTree>
    <p:extLst>
      <p:ext uri="{BB962C8B-B14F-4D97-AF65-F5344CB8AC3E}">
        <p14:creationId xmlns:p14="http://schemas.microsoft.com/office/powerpoint/2010/main" val="224002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7E80C9C7-AF56-844A-0891-19B42BA754DC}"/>
              </a:ext>
            </a:extLst>
          </p:cNvPr>
          <p:cNvSpPr>
            <a:spLocks noGrp="1"/>
          </p:cNvSpPr>
          <p:nvPr>
            <p:ph type="pic" sz="quarter" idx="10"/>
          </p:nvPr>
        </p:nvSpPr>
        <p:spPr/>
        <p:txBody>
          <a:bodyPr/>
          <a:lstStyle/>
          <a:p>
            <a:endParaRPr lang="de-DE"/>
          </a:p>
        </p:txBody>
      </p:sp>
      <p:sp>
        <p:nvSpPr>
          <p:cNvPr id="4" name="Bildplatzhalter 3">
            <a:extLst>
              <a:ext uri="{FF2B5EF4-FFF2-40B4-BE49-F238E27FC236}">
                <a16:creationId xmlns:a16="http://schemas.microsoft.com/office/drawing/2014/main" id="{3E1220C6-7E08-53AB-7D86-E22251F2DD20}"/>
              </a:ext>
            </a:extLst>
          </p:cNvPr>
          <p:cNvSpPr>
            <a:spLocks noGrp="1"/>
          </p:cNvSpPr>
          <p:nvPr>
            <p:ph type="pic" sz="quarter" idx="11"/>
          </p:nvPr>
        </p:nvSpPr>
        <p:spPr/>
        <p:txBody>
          <a:bodyPr/>
          <a:lstStyle/>
          <a:p>
            <a:endParaRPr lang="de-DE"/>
          </a:p>
        </p:txBody>
      </p:sp>
    </p:spTree>
    <p:extLst>
      <p:ext uri="{BB962C8B-B14F-4D97-AF65-F5344CB8AC3E}">
        <p14:creationId xmlns:p14="http://schemas.microsoft.com/office/powerpoint/2010/main" val="241986595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976</Words>
  <Application>Microsoft Office PowerPoint</Application>
  <PresentationFormat>Benutzerdefiniert</PresentationFormat>
  <Paragraphs>56</Paragraphs>
  <Slides>4</Slides>
  <Notes>4</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Aptos</vt:lpstr>
      <vt:lpstr>Arial</vt:lpstr>
      <vt:lpstr>Office</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 Filippo, Dirk</dc:creator>
  <cp:lastModifiedBy>Di Filippo, Dirk</cp:lastModifiedBy>
  <cp:revision>11</cp:revision>
  <dcterms:created xsi:type="dcterms:W3CDTF">2024-01-08T16:38:09Z</dcterms:created>
  <dcterms:modified xsi:type="dcterms:W3CDTF">2024-01-24T07:11:35Z</dcterms:modified>
  <cp:contentStatus/>
</cp:coreProperties>
</file>